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1" r:id="rId4"/>
    <p:sldId id="262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73" autoAdjust="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004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9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238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9036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819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023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00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558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88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893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350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8147E-0945-43E7-8D8E-73C1BA384D0B}" type="datetimeFigureOut">
              <a:rPr lang="ko-KR" altLang="en-US" smtClean="0"/>
              <a:t>2015-09-04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A2D54-5E41-4A4D-B96A-C6F3FEE57D1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80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accent2"/>
                </a:solidFill>
              </a:rPr>
              <a:t>http://ksodesign.com/product_happyday</a:t>
            </a:r>
            <a:endParaRPr lang="ko-KR" altLang="en-US" dirty="0">
              <a:solidFill>
                <a:schemeClr val="accent2"/>
              </a:solidFill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5500" y="1896269"/>
            <a:ext cx="8001000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87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accent2"/>
                </a:solidFill>
              </a:rPr>
              <a:t>http://ksostudio.com/project/lt_home1</a:t>
            </a:r>
            <a:endParaRPr lang="ko-KR" altLang="en-US" dirty="0">
              <a:solidFill>
                <a:schemeClr val="accent2"/>
              </a:solidFill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6699" y="1825625"/>
            <a:ext cx="72786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85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solidFill>
                  <a:schemeClr val="accent2"/>
                </a:solidFill>
              </a:rPr>
              <a:t>http://codesignlab.cafe24.com/deligation_main4</a:t>
            </a:r>
            <a:endParaRPr lang="ko-KR" altLang="en-US" dirty="0">
              <a:solidFill>
                <a:schemeClr val="accent2"/>
              </a:solidFill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615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http://codesignlab.cafe24.com/rt_intro</a:t>
            </a:r>
            <a:endParaRPr lang="ko-KR" altLang="en-US" dirty="0">
              <a:solidFill>
                <a:schemeClr val="accent2"/>
              </a:solidFill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805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http://cousinshin.cafe24.com/sonetto_home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5968" y="1825625"/>
            <a:ext cx="360006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21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http://ksrip.com/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14727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19</Words>
  <Application>Microsoft Office PowerPoint</Application>
  <PresentationFormat>와이드스크린</PresentationFormat>
  <Paragraphs>6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http://ksodesign.com/product_happyday</vt:lpstr>
      <vt:lpstr>http://ksostudio.com/project/lt_home1</vt:lpstr>
      <vt:lpstr>http://codesignlab.cafe24.com/deligation_main4</vt:lpstr>
      <vt:lpstr>http://codesignlab.cafe24.com/rt_intro</vt:lpstr>
      <vt:lpstr>http://cousinshin.cafe24.com/sonetto_home</vt:lpstr>
      <vt:lpstr>http://ksrip.com/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seongsan</dc:creator>
  <cp:lastModifiedBy>seongsan</cp:lastModifiedBy>
  <cp:revision>5</cp:revision>
  <dcterms:created xsi:type="dcterms:W3CDTF">2015-09-04T03:13:01Z</dcterms:created>
  <dcterms:modified xsi:type="dcterms:W3CDTF">2015-09-04T06:42:02Z</dcterms:modified>
</cp:coreProperties>
</file>

<file path=docProps/thumbnail.jpeg>
</file>